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42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4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0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2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A102A9-5C7F-49EF-8F1B-391F02D55BC8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C24432-6F4A-4161-93B5-2082471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genuario@saddlebrooknj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6CDE-02DE-4C07-AEFE-FD82C63AA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17872" y="369368"/>
            <a:ext cx="5428489" cy="2792099"/>
          </a:xfrm>
        </p:spPr>
        <p:txBody>
          <a:bodyPr>
            <a:normAutofit/>
          </a:bodyPr>
          <a:lstStyle/>
          <a:p>
            <a:r>
              <a:rPr lang="en-US" sz="6200" dirty="0"/>
              <a:t>Saddle Brook Mayor’s Youth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0C9F4-66EE-4F7C-A5C2-77DF0A02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61083" y="3118104"/>
            <a:ext cx="5424749" cy="621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Saturday, December 5, 2020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80E7DC-A2CC-482A-A1AA-13808E41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6752" b="3"/>
          <a:stretch/>
        </p:blipFill>
        <p:spPr>
          <a:xfrm rot="21420000">
            <a:off x="7390308" y="176432"/>
            <a:ext cx="2936758" cy="328641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B1E3C21-CCFE-41C4-8056-10A947F1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91" y="3556394"/>
            <a:ext cx="2269922" cy="320638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4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0680-7AEB-4290-9389-C0E5B74D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E633-F3CD-4A1F-A334-8554B8757E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Call Meeting To order</a:t>
            </a:r>
          </a:p>
          <a:p>
            <a:r>
              <a:rPr lang="en-US" sz="2800" dirty="0"/>
              <a:t>Pledge of allegiance</a:t>
            </a:r>
          </a:p>
          <a:p>
            <a:r>
              <a:rPr lang="en-US" sz="2800" dirty="0"/>
              <a:t>Christmas HOLIDAY decorating contest</a:t>
            </a:r>
          </a:p>
          <a:p>
            <a:r>
              <a:rPr lang="en-US" sz="2800" dirty="0"/>
              <a:t>New business </a:t>
            </a:r>
          </a:p>
          <a:p>
            <a:r>
              <a:rPr lang="en-US" sz="2800" dirty="0"/>
              <a:t>Adjourn meeting</a:t>
            </a:r>
          </a:p>
        </p:txBody>
      </p:sp>
    </p:spTree>
    <p:extLst>
      <p:ext uri="{BB962C8B-B14F-4D97-AF65-F5344CB8AC3E}">
        <p14:creationId xmlns:p14="http://schemas.microsoft.com/office/powerpoint/2010/main" val="9114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19A8-26E0-4D58-931D-446B72C0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E0B4-D7A3-46E0-800B-1D10843BE4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FF631C-D988-4587-9FFB-528A2376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5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AECF-E212-43E1-99FD-393ACE12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1935"/>
            <a:ext cx="4951408" cy="1151965"/>
          </a:xfrm>
        </p:spPr>
        <p:txBody>
          <a:bodyPr>
            <a:normAutofit/>
          </a:bodyPr>
          <a:lstStyle/>
          <a:p>
            <a:r>
              <a:rPr lang="en-US" sz="3800" dirty="0"/>
              <a:t>CHRISTMAS HOLIDAY DECORATING CONTEST</a:t>
            </a:r>
          </a:p>
        </p:txBody>
      </p:sp>
      <p:sp>
        <p:nvSpPr>
          <p:cNvPr id="2056" name="Content Placeholder 2053">
            <a:extLst>
              <a:ext uri="{FF2B5EF4-FFF2-40B4-BE49-F238E27FC236}">
                <a16:creationId xmlns:a16="http://schemas.microsoft.com/office/drawing/2014/main" id="{A8155F89-BD46-4FE8-BD05-E76EA6EE45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51751"/>
            <a:ext cx="4951410" cy="4113411"/>
          </a:xfrm>
        </p:spPr>
        <p:txBody>
          <a:bodyPr>
            <a:normAutofit/>
          </a:bodyPr>
          <a:lstStyle/>
          <a:p>
            <a:r>
              <a:rPr lang="en-US" dirty="0"/>
              <a:t>Christine will send out the list of addresses on Monday, </a:t>
            </a:r>
            <a:r>
              <a:rPr lang="en-US" dirty="0" err="1"/>
              <a:t>dec.</a:t>
            </a:r>
            <a:r>
              <a:rPr lang="en-US" dirty="0"/>
              <a:t> 21</a:t>
            </a:r>
            <a:r>
              <a:rPr lang="en-US" baseline="30000" dirty="0"/>
              <a:t>st</a:t>
            </a:r>
            <a:r>
              <a:rPr lang="en-US" dirty="0"/>
              <a:t> in the evening.</a:t>
            </a:r>
          </a:p>
          <a:p>
            <a:r>
              <a:rPr lang="en-US" dirty="0"/>
              <a:t>Submit votes to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cgenuario@saddlebrooknj.gov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by December 26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Winners will be announced on </a:t>
            </a:r>
            <a:r>
              <a:rPr lang="en-US" dirty="0" err="1"/>
              <a:t>facebook</a:t>
            </a:r>
            <a:r>
              <a:rPr lang="en-US" dirty="0"/>
              <a:t> page on December 26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926462-CF7D-42FD-82B3-60501FFE2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18014"/>
          <a:stretch/>
        </p:blipFill>
        <p:spPr bwMode="auto">
          <a:xfrm>
            <a:off x="6096000" y="161935"/>
            <a:ext cx="5310189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3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Saddle Brook Mayor’s Youth Group Meeting</vt:lpstr>
      <vt:lpstr>Agenda</vt:lpstr>
      <vt:lpstr>PowerPoint Presentation</vt:lpstr>
      <vt:lpstr>CHRISTMAS HOLIDAY DECORATING CONTEST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Saddle Brook Mayor’s Youth Group Meeting</dc:title>
  <dc:creator>Thomas Van Winkle</dc:creator>
  <cp:lastModifiedBy>Thomas Van Winkle</cp:lastModifiedBy>
  <cp:revision>4</cp:revision>
  <dcterms:created xsi:type="dcterms:W3CDTF">2020-12-03T19:12:14Z</dcterms:created>
  <dcterms:modified xsi:type="dcterms:W3CDTF">2020-12-03T19:27:21Z</dcterms:modified>
</cp:coreProperties>
</file>